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primary school children who are resisting education don't want to study programming yet and they're 8 years old and they need to be disciplined</a:t>
            </a:r>
          </a:p>
        </p:txBody>
      </p:sp>
      <p:sp>
        <p:nvSpPr>
          <p:cNvPr id="3" name="Content Placeholder 2"/>
          <p:cNvSpPr>
            <a:spLocks noGrp="1"/>
          </p:cNvSpPr>
          <p:nvPr>
            <p:ph idx="1"/>
          </p:nvPr>
        </p:nvSpPr>
        <p:spPr/>
        <p:txBody>
          <a:bodyPr/>
          <a:lstStyle/>
          <a:p>
            <a:r>
              <a:t>This story is created by: </a:t>
            </a:r>
          </a:p>
          <a:p>
            <a:pPr lvl="1"/>
            <a:r>
              <a:t>Zeinah</a:t>
            </a:r>
          </a:p>
          <a:p>
            <a:pPr lvl="1"/>
            <a:r>
              <a:t>Hana</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Zana and Hannah can start using generative AI in small steps like helping with homework or learning new things. Encourage them to ask questions and explore how</a:t>
            </a:r>
          </a:p>
        </p:txBody>
      </p:sp>
      <p:sp>
        <p:nvSpPr>
          <p:cNvPr id="6" name="TextBox 5"/>
          <p:cNvSpPr txBox="1"/>
          <p:nvPr/>
        </p:nvSpPr>
        <p:spPr>
          <a:xfrm>
            <a:off x="5400000" y="1620000"/>
            <a:ext cx="6840000" cy="1800000"/>
          </a:xfrm>
          <a:prstGeom prst="rect">
            <a:avLst/>
          </a:prstGeom>
          <a:noFill/>
        </p:spPr>
        <p:txBody>
          <a:bodyPr wrap="square">
            <a:spAutoFit/>
          </a:bodyPr>
          <a:lstStyle/>
          <a:p>
            <a:r>
              <a:t>AI can assist them. It's important to monitor their usage and guide them on using AI ethically and effectively. Gradually introduce more complex tasks to expand their skills.</a:t>
            </a:r>
          </a:p>
        </p:txBody>
      </p:sp>
      <p:sp>
        <p:nvSpPr>
          <p:cNvPr id="7" name="TextBox 6"/>
          <p:cNvSpPr txBox="1"/>
          <p:nvPr/>
        </p:nvSpPr>
        <p:spPr>
          <a:xfrm>
            <a:off x="5400000" y="3600000"/>
            <a:ext cx="6840000" cy="1800000"/>
          </a:xfrm>
          <a:prstGeom prst="rect">
            <a:avLst/>
          </a:prstGeom>
          <a:noFill/>
        </p:spPr>
        <p:txBody>
          <a:bodyPr wrap="square">
            <a:spAutoFit/>
          </a:bodyPr>
          <a:lstStyle/>
          <a:p>
            <a:r>
              <a:t>Create an illustrated page from a children's story book. Show two sisters, Zana, an 8-years old, and Hannah, a 5-year-old, standing together in colourful superhero attire, their unique emblems proudly displayed. They are curious with bright eyes, open to learning and adventures. On the page include a cleverly designed gadget that represents generative AI, which should be kid-friendly and interesting. The setting is their bedroom which is filled with books and toys, symbolizing a nurturing and educational environment.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early morning, the superhero uses generative AI to plan a healthy breakfast, go to school, engage with teachers and colleagues, and study. The superhero also advises their family on leisure activities. The superhero is interested in studying history and using generative AI to learn efficiently. As the</a:t>
            </a:r>
          </a:p>
        </p:txBody>
      </p:sp>
      <p:sp>
        <p:nvSpPr>
          <p:cNvPr id="6" name="TextBox 5"/>
          <p:cNvSpPr txBox="1"/>
          <p:nvPr/>
        </p:nvSpPr>
        <p:spPr>
          <a:xfrm>
            <a:off x="5400000" y="1620000"/>
            <a:ext cx="6840000" cy="1800000"/>
          </a:xfrm>
          <a:prstGeom prst="rect">
            <a:avLst/>
          </a:prstGeom>
          <a:noFill/>
        </p:spPr>
        <p:txBody>
          <a:bodyPr wrap="square">
            <a:spAutoFit/>
          </a:bodyPr>
          <a:lstStyle/>
          <a:p>
            <a:r>
              <a:t>superhero advances in education, they explore ancient civilizations and comparative history studies. Finally, the superhero transitions to university, focusing on geography studies with the help of generative AI. From primary school to a PhD program, generative AI proves to be a valuable tool for learning and research for the superhero.</a:t>
            </a:r>
          </a:p>
        </p:txBody>
      </p:sp>
      <p:sp>
        <p:nvSpPr>
          <p:cNvPr id="7" name="TextBox 6"/>
          <p:cNvSpPr txBox="1"/>
          <p:nvPr/>
        </p:nvSpPr>
        <p:spPr>
          <a:xfrm>
            <a:off x="5400000" y="3600000"/>
            <a:ext cx="6840000" cy="1800000"/>
          </a:xfrm>
          <a:prstGeom prst="rect">
            <a:avLst/>
          </a:prstGeom>
          <a:noFill/>
        </p:spPr>
        <p:txBody>
          <a:bodyPr wrap="square">
            <a:spAutoFit/>
          </a:bodyPr>
          <a:lstStyle/>
          <a:p>
            <a:r>
              <a:t>A children's book illustration is required. The scene in focus is Xena, a young girl exhibiting her graceful karate moves. This needs to be detailed, showcasing jumps, turns, and strikes. Another character needed is Hannah, a girl of the same age, eager to explore new sports. Display a series of different sports around her; like swimming, basketball, and dance, to suggest her interest in picking up a new sport. Both girls are getting assistance from a gentle generative AI helper, shown as a friendly holographic figure offering advice. The output needs to spark curiosity and love for sports.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Incorporate generative AI into Zana and Hannah's learning activities gradually to enhance their skills. Encourage them to explore various sports with</a:t>
            </a:r>
          </a:p>
        </p:txBody>
      </p:sp>
      <p:sp>
        <p:nvSpPr>
          <p:cNvPr id="6" name="TextBox 5"/>
          <p:cNvSpPr txBox="1"/>
          <p:nvPr/>
        </p:nvSpPr>
        <p:spPr>
          <a:xfrm>
            <a:off x="5400000" y="1620000"/>
            <a:ext cx="6840000" cy="1800000"/>
          </a:xfrm>
          <a:prstGeom prst="rect">
            <a:avLst/>
          </a:prstGeom>
          <a:noFill/>
        </p:spPr>
        <p:txBody>
          <a:bodyPr wrap="square">
            <a:spAutoFit/>
          </a:bodyPr>
          <a:lstStyle/>
          <a:p>
            <a:r>
              <a:t>AI assistance tailored to their age-appropriate needs. The family's diverse backgrounds can provide unique perspectives in the field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 children's storybook scene where Zana, a young Middle-Eastern girl with curiosity in her eyes, sits at a crossroads. To her left, the path represents her family career path, bustling with various engineers busily working at their computers, creating intricate designs and solving complex problems. To her right, the path illustrates her grandmother's gynaecology practice, showcasing a comforting medical office. Up ahead, a third path shines brightly, symbolizing the emerging field of Generative AI. Distant figures on this path wave at Zana from amongst holographic screens and adaptive machines, beckoning her to consider a future not bound by her family's traditional professions.</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 Story Book 2: The superhero starts the day with generative AI to plan a healthy breakfast and school routine. He engages with teachers and classmates, studying efficiently. The superhero also advises family on leisure activities. Children Story Book 3: The superhero utilizes generative AI for breakfast, school planning, and studying. He enjoys learning history and aims to assist with reinforcement learning algorithms. The superhero becomes adept at using generative AI effectively. Children Story Book 4: The superhero expands his generative AI use to history studies, becoming a human in the</a:t>
            </a:r>
          </a:p>
        </p:txBody>
      </p:sp>
      <p:sp>
        <p:nvSpPr>
          <p:cNvPr id="6" name="TextBox 5"/>
          <p:cNvSpPr txBox="1"/>
          <p:nvPr/>
        </p:nvSpPr>
        <p:spPr>
          <a:xfrm>
            <a:off x="5400000" y="1620000"/>
            <a:ext cx="6840000" cy="1800000"/>
          </a:xfrm>
          <a:prstGeom prst="rect">
            <a:avLst/>
          </a:prstGeom>
          <a:noFill/>
        </p:spPr>
        <p:txBody>
          <a:bodyPr wrap="square">
            <a:spAutoFit/>
          </a:bodyPr>
          <a:lstStyle/>
          <a:p>
            <a:r>
              <a:t>loop for reinforcement learning. He delves into ancient civilizations, paving the way for university studies. Children Story Book 7: A young girl superhero embraces generative AI for geography studies, from school assignments to graduation projects. Advancing to university, she seeks innovative ways for generative AI to support her PhD research. Children Story Book 10: Sisters Zana and Hannah explore new interests with generative AI. Zana enhances her karate skills through AI support, while Hannah discovers music and sports. The family considers career paths in generative AI, pondering between gynecology and computer engineering.</a:t>
            </a:r>
          </a:p>
        </p:txBody>
      </p:sp>
      <p:sp>
        <p:nvSpPr>
          <p:cNvPr id="7" name="TextBox 6"/>
          <p:cNvSpPr txBox="1"/>
          <p:nvPr/>
        </p:nvSpPr>
        <p:spPr>
          <a:xfrm>
            <a:off x="5400000" y="3600000"/>
            <a:ext cx="6840000" cy="1800000"/>
          </a:xfrm>
          <a:prstGeom prst="rect">
            <a:avLst/>
          </a:prstGeom>
          <a:noFill/>
        </p:spPr>
        <p:txBody>
          <a:bodyPr wrap="square">
            <a:spAutoFit/>
          </a:bodyPr>
          <a:lstStyle/>
          <a:p>
            <a:r>
              <a:t>A brightly illustrated image from a child's storybook meant for a 5-year-old named Hannah. In the picture, Hannah, a young Caucasian girl, is simultaneously engaging in various activities. On the left, she's studying in a colourful room filled with educational books and creative tools. In the middle, she's using a child-friendly musical instrument, maybe a tiny piano or a xylophone, under the guidance of a Middle Eastern male music teacher. On her right, she's seen playing a sport, maybe soccer or basketball, with her Hispanic female coach. All the characters are demonstrating patience, support, and encouragement.</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